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286" autoAdjust="0"/>
    <p:restoredTop sz="94660"/>
  </p:normalViewPr>
  <p:slideViewPr>
    <p:cSldViewPr>
      <p:cViewPr varScale="1">
        <p:scale>
          <a:sx n="107" d="100"/>
          <a:sy n="107" d="100"/>
        </p:scale>
        <p:origin x="-84"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8775808-F571-44CC-8826-743963FCF2E6}" type="datetimeFigureOut">
              <a:rPr lang="en-US" smtClean="0"/>
              <a:pPr/>
              <a:t>9/24/2010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ED36D99-9838-4606-BDE3-A33DD15D0D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775808-F571-44CC-8826-743963FCF2E6}" type="datetimeFigureOut">
              <a:rPr lang="en-US" smtClean="0"/>
              <a:pPr/>
              <a:t>9/24/2010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D36D99-9838-4606-BDE3-A33DD15D0D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775808-F571-44CC-8826-743963FCF2E6}" type="datetimeFigureOut">
              <a:rPr lang="en-US" smtClean="0"/>
              <a:pPr/>
              <a:t>9/24/2010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D36D99-9838-4606-BDE3-A33DD15D0D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775808-F571-44CC-8826-743963FCF2E6}" type="datetimeFigureOut">
              <a:rPr lang="en-US" smtClean="0"/>
              <a:pPr/>
              <a:t>9/24/2010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D36D99-9838-4606-BDE3-A33DD15D0D22}"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8775808-F571-44CC-8826-743963FCF2E6}" type="datetimeFigureOut">
              <a:rPr lang="en-US" smtClean="0"/>
              <a:pPr/>
              <a:t>9/24/2010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D36D99-9838-4606-BDE3-A33DD15D0D22}"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8775808-F571-44CC-8826-743963FCF2E6}" type="datetimeFigureOut">
              <a:rPr lang="en-US" smtClean="0"/>
              <a:pPr/>
              <a:t>9/24/2010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ED36D99-9838-4606-BDE3-A33DD15D0D22}"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8775808-F571-44CC-8826-743963FCF2E6}" type="datetimeFigureOut">
              <a:rPr lang="en-US" smtClean="0"/>
              <a:pPr/>
              <a:t>9/24/2010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ED36D99-9838-4606-BDE3-A33DD15D0D2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8775808-F571-44CC-8826-743963FCF2E6}" type="datetimeFigureOut">
              <a:rPr lang="en-US" smtClean="0"/>
              <a:pPr/>
              <a:t>9/24/2010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ED36D99-9838-4606-BDE3-A33DD15D0D22}"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8775808-F571-44CC-8826-743963FCF2E6}" type="datetimeFigureOut">
              <a:rPr lang="en-US" smtClean="0"/>
              <a:pPr/>
              <a:t>9/24/2010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ED36D99-9838-4606-BDE3-A33DD15D0D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8775808-F571-44CC-8826-743963FCF2E6}" type="datetimeFigureOut">
              <a:rPr lang="en-US" smtClean="0"/>
              <a:pPr/>
              <a:t>9/24/2010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ED36D99-9838-4606-BDE3-A33DD15D0D2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8775808-F571-44CC-8826-743963FCF2E6}" type="datetimeFigureOut">
              <a:rPr lang="en-US" smtClean="0"/>
              <a:pPr/>
              <a:t>9/24/2010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ED36D99-9838-4606-BDE3-A33DD15D0D22}"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8775808-F571-44CC-8826-743963FCF2E6}" type="datetimeFigureOut">
              <a:rPr lang="en-US" smtClean="0"/>
              <a:pPr/>
              <a:t>9/24/2010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ED36D99-9838-4606-BDE3-A33DD15D0D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7772400" cy="1829761"/>
          </a:xfrm>
        </p:spPr>
        <p:txBody>
          <a:bodyPr/>
          <a:lstStyle/>
          <a:p>
            <a:r>
              <a:rPr lang="en-US" dirty="0" smtClean="0"/>
              <a:t>The Television</a:t>
            </a:r>
            <a:endParaRPr lang="en-US" dirty="0"/>
          </a:p>
        </p:txBody>
      </p:sp>
      <p:sp>
        <p:nvSpPr>
          <p:cNvPr id="3" name="Subtitle 2"/>
          <p:cNvSpPr>
            <a:spLocks noGrp="1"/>
          </p:cNvSpPr>
          <p:nvPr>
            <p:ph type="subTitle" idx="1"/>
          </p:nvPr>
        </p:nvSpPr>
        <p:spPr>
          <a:xfrm>
            <a:off x="762000" y="4800600"/>
            <a:ext cx="7772400" cy="1199704"/>
          </a:xfrm>
        </p:spPr>
        <p:txBody>
          <a:bodyPr/>
          <a:lstStyle/>
          <a:p>
            <a:r>
              <a:rPr lang="en-US" dirty="0" smtClean="0"/>
              <a:t>By </a:t>
            </a:r>
            <a:r>
              <a:rPr lang="en-US" dirty="0" err="1" smtClean="0"/>
              <a:t>Sheronica</a:t>
            </a:r>
            <a:r>
              <a:rPr lang="en-US" dirty="0" smtClean="0"/>
              <a:t> Hall</a:t>
            </a:r>
            <a:endParaRPr lang="en-US" dirty="0"/>
          </a:p>
        </p:txBody>
      </p:sp>
      <p:pic>
        <p:nvPicPr>
          <p:cNvPr id="4" name="Picture 3" descr="tv.jpg"/>
          <p:cNvPicPr>
            <a:picLocks noChangeAspect="1"/>
          </p:cNvPicPr>
          <p:nvPr/>
        </p:nvPicPr>
        <p:blipFill>
          <a:blip r:embed="rId2" cstate="print"/>
          <a:stretch>
            <a:fillRect/>
          </a:stretch>
        </p:blipFill>
        <p:spPr>
          <a:xfrm>
            <a:off x="228600" y="304800"/>
            <a:ext cx="3389376" cy="4440231"/>
          </a:xfrm>
          <a:prstGeom prst="rect">
            <a:avLst/>
          </a:prstGeom>
        </p:spPr>
      </p:pic>
      <p:pic>
        <p:nvPicPr>
          <p:cNvPr id="5" name="Picture 4" descr="800px-Gradiente_PLT-4270.jpg"/>
          <p:cNvPicPr>
            <a:picLocks noChangeAspect="1"/>
          </p:cNvPicPr>
          <p:nvPr/>
        </p:nvPicPr>
        <p:blipFill>
          <a:blip r:embed="rId3" cstate="print"/>
          <a:stretch>
            <a:fillRect/>
          </a:stretch>
        </p:blipFill>
        <p:spPr>
          <a:xfrm>
            <a:off x="4648200" y="2133600"/>
            <a:ext cx="2743200" cy="2438400"/>
          </a:xfrm>
          <a:prstGeom prst="rect">
            <a:avLst/>
          </a:prstGeom>
        </p:spPr>
      </p:pic>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52800" y="4114800"/>
            <a:ext cx="4343400" cy="2286000"/>
          </a:xfrm>
        </p:spPr>
        <p:txBody>
          <a:bodyPr/>
          <a:lstStyle/>
          <a:p>
            <a:r>
              <a:rPr lang="en-US" dirty="0" smtClean="0"/>
              <a:t>The first television was invented in 1923 by two men name John </a:t>
            </a:r>
            <a:r>
              <a:rPr lang="en-US" dirty="0" err="1" smtClean="0"/>
              <a:t>Logie</a:t>
            </a:r>
            <a:r>
              <a:rPr lang="en-US" dirty="0" smtClean="0"/>
              <a:t> and </a:t>
            </a:r>
            <a:r>
              <a:rPr lang="en-US" dirty="0" err="1" smtClean="0"/>
              <a:t>Philio</a:t>
            </a:r>
            <a:r>
              <a:rPr lang="en-US" dirty="0" smtClean="0"/>
              <a:t> Farnsworth.</a:t>
            </a:r>
            <a:endParaRPr lang="en-US" dirty="0"/>
          </a:p>
        </p:txBody>
      </p:sp>
      <p:sp>
        <p:nvSpPr>
          <p:cNvPr id="3" name="Title 2"/>
          <p:cNvSpPr>
            <a:spLocks noGrp="1"/>
          </p:cNvSpPr>
          <p:nvPr>
            <p:ph type="title"/>
          </p:nvPr>
        </p:nvSpPr>
        <p:spPr>
          <a:xfrm>
            <a:off x="1752600" y="274638"/>
            <a:ext cx="6934200" cy="2925762"/>
          </a:xfrm>
        </p:spPr>
        <p:txBody>
          <a:bodyPr/>
          <a:lstStyle/>
          <a:p>
            <a:endParaRPr lang="en-US" dirty="0"/>
          </a:p>
        </p:txBody>
      </p:sp>
      <p:pic>
        <p:nvPicPr>
          <p:cNvPr id="4" name="Picture 3" descr="Baird.jpg"/>
          <p:cNvPicPr>
            <a:picLocks noChangeAspect="1"/>
          </p:cNvPicPr>
          <p:nvPr/>
        </p:nvPicPr>
        <p:blipFill>
          <a:blip r:embed="rId2" cstate="print"/>
          <a:stretch>
            <a:fillRect/>
          </a:stretch>
        </p:blipFill>
        <p:spPr>
          <a:xfrm>
            <a:off x="4876800" y="304800"/>
            <a:ext cx="3200400" cy="2819400"/>
          </a:xfrm>
          <a:prstGeom prst="rect">
            <a:avLst/>
          </a:prstGeom>
        </p:spPr>
      </p:pic>
      <p:pic>
        <p:nvPicPr>
          <p:cNvPr id="5" name="Picture 4" descr="philo-t-farnsworth.jpg"/>
          <p:cNvPicPr>
            <a:picLocks noChangeAspect="1"/>
          </p:cNvPicPr>
          <p:nvPr/>
        </p:nvPicPr>
        <p:blipFill>
          <a:blip r:embed="rId3" cstate="print"/>
          <a:stretch>
            <a:fillRect/>
          </a:stretch>
        </p:blipFill>
        <p:spPr>
          <a:xfrm>
            <a:off x="1524000" y="304800"/>
            <a:ext cx="3505200" cy="2819400"/>
          </a:xfrm>
          <a:prstGeom prst="rect">
            <a:avLst/>
          </a:prstGeom>
        </p:spPr>
      </p:pic>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81328"/>
            <a:ext cx="8534400" cy="5376672"/>
          </a:xfrm>
        </p:spPr>
        <p:txBody>
          <a:bodyPr/>
          <a:lstStyle/>
          <a:p>
            <a:r>
              <a:rPr lang="en-US" dirty="0" smtClean="0"/>
              <a:t>John </a:t>
            </a:r>
            <a:r>
              <a:rPr lang="en-US" dirty="0" err="1" smtClean="0"/>
              <a:t>Logie</a:t>
            </a:r>
            <a:r>
              <a:rPr lang="en-US" dirty="0" smtClean="0"/>
              <a:t> was the first to come up with the idea. He came up with the idea of a television transmitter and created the first television using inventions of others.</a:t>
            </a:r>
            <a:endParaRPr lang="en-US" dirty="0"/>
          </a:p>
        </p:txBody>
      </p:sp>
      <p:sp>
        <p:nvSpPr>
          <p:cNvPr id="3" name="Title 2"/>
          <p:cNvSpPr>
            <a:spLocks noGrp="1"/>
          </p:cNvSpPr>
          <p:nvPr>
            <p:ph type="title"/>
          </p:nvPr>
        </p:nvSpPr>
        <p:spPr/>
        <p:txBody>
          <a:bodyPr/>
          <a:lstStyle/>
          <a:p>
            <a:r>
              <a:rPr lang="en-US" dirty="0" smtClean="0"/>
              <a:t>Early Television….</a:t>
            </a:r>
            <a:endParaRPr lang="en-US" dirty="0"/>
          </a:p>
        </p:txBody>
      </p:sp>
      <p:pic>
        <p:nvPicPr>
          <p:cNvPr id="4" name="Picture 3" descr="70015-004-007D6A99.jpg"/>
          <p:cNvPicPr>
            <a:picLocks noChangeAspect="1"/>
          </p:cNvPicPr>
          <p:nvPr/>
        </p:nvPicPr>
        <p:blipFill>
          <a:blip r:embed="rId2" cstate="print"/>
          <a:stretch>
            <a:fillRect/>
          </a:stretch>
        </p:blipFill>
        <p:spPr>
          <a:xfrm>
            <a:off x="2667000" y="3276600"/>
            <a:ext cx="5486400" cy="3276600"/>
          </a:xfrm>
          <a:prstGeom prst="rect">
            <a:avLst/>
          </a:prstGeom>
        </p:spPr>
      </p:pic>
    </p:spTree>
  </p:cSld>
  <p:clrMapOvr>
    <a:masterClrMapping/>
  </p:clrMapOvr>
  <p:transition>
    <p:push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Television improves…</a:t>
            </a:r>
            <a:endParaRPr lang="en-US" dirty="0"/>
          </a:p>
        </p:txBody>
      </p:sp>
      <p:sp>
        <p:nvSpPr>
          <p:cNvPr id="8" name="Content Placeholder 7"/>
          <p:cNvSpPr>
            <a:spLocks noGrp="1"/>
          </p:cNvSpPr>
          <p:nvPr>
            <p:ph idx="1"/>
          </p:nvPr>
        </p:nvSpPr>
        <p:spPr/>
        <p:txBody>
          <a:bodyPr/>
          <a:lstStyle/>
          <a:p>
            <a:r>
              <a:rPr lang="en-US" dirty="0" smtClean="0"/>
              <a:t>The first color television was invented by a German patent in 1904. He contained the earliest recorded proposal for a color television.</a:t>
            </a:r>
          </a:p>
          <a:p>
            <a:endParaRPr lang="en-US" dirty="0" smtClean="0"/>
          </a:p>
          <a:p>
            <a:endParaRPr lang="en-US" dirty="0"/>
          </a:p>
        </p:txBody>
      </p:sp>
      <p:pic>
        <p:nvPicPr>
          <p:cNvPr id="4" name="Picture 3" descr="ct100-assemblyline.jpg"/>
          <p:cNvPicPr>
            <a:picLocks noChangeAspect="1"/>
          </p:cNvPicPr>
          <p:nvPr/>
        </p:nvPicPr>
        <p:blipFill>
          <a:blip r:embed="rId2" cstate="print"/>
          <a:stretch>
            <a:fillRect/>
          </a:stretch>
        </p:blipFill>
        <p:spPr>
          <a:xfrm>
            <a:off x="2971800" y="2743200"/>
            <a:ext cx="4495800" cy="3493140"/>
          </a:xfrm>
          <a:prstGeom prst="rect">
            <a:avLst/>
          </a:prstGeom>
        </p:spPr>
      </p:pic>
    </p:spTree>
  </p:cSld>
  <p:clrMapOvr>
    <a:masterClrMapping/>
  </p:clrMapOvr>
  <p:transition>
    <p:push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television has changed over years. One way how television has changed is first they changed the model of it. Before the television didn’t look like how it does today. Now we have flat screen television.</a:t>
            </a:r>
          </a:p>
          <a:p>
            <a:endParaRPr lang="en-US" dirty="0" smtClean="0"/>
          </a:p>
          <a:p>
            <a:r>
              <a:rPr lang="en-US" dirty="0" smtClean="0"/>
              <a:t> </a:t>
            </a:r>
            <a:endParaRPr lang="en-US" dirty="0"/>
          </a:p>
        </p:txBody>
      </p:sp>
      <p:sp>
        <p:nvSpPr>
          <p:cNvPr id="3" name="Title 2"/>
          <p:cNvSpPr>
            <a:spLocks noGrp="1"/>
          </p:cNvSpPr>
          <p:nvPr>
            <p:ph type="title"/>
          </p:nvPr>
        </p:nvSpPr>
        <p:spPr/>
        <p:txBody>
          <a:bodyPr/>
          <a:lstStyle/>
          <a:p>
            <a:r>
              <a:rPr lang="en-US" dirty="0" smtClean="0"/>
              <a:t>Television improves….</a:t>
            </a:r>
            <a:endParaRPr lang="en-US" dirty="0"/>
          </a:p>
        </p:txBody>
      </p:sp>
      <p:pic>
        <p:nvPicPr>
          <p:cNvPr id="4" name="Picture 3" descr="unnamed.jpg"/>
          <p:cNvPicPr>
            <a:picLocks noChangeAspect="1"/>
          </p:cNvPicPr>
          <p:nvPr/>
        </p:nvPicPr>
        <p:blipFill>
          <a:blip r:embed="rId2" cstate="print"/>
          <a:stretch>
            <a:fillRect/>
          </a:stretch>
        </p:blipFill>
        <p:spPr>
          <a:xfrm>
            <a:off x="3657600" y="3886200"/>
            <a:ext cx="2057400" cy="2674620"/>
          </a:xfrm>
          <a:prstGeom prst="rect">
            <a:avLst/>
          </a:prstGeom>
        </p:spPr>
      </p:pic>
    </p:spTree>
  </p:cSld>
  <p:clrMapOvr>
    <a:masterClrMapping/>
  </p:clrMapOvr>
  <p:transition>
    <p:cover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Television has also changed because we now have HD Television.</a:t>
            </a:r>
          </a:p>
          <a:p>
            <a:pPr>
              <a:buNone/>
            </a:pPr>
            <a:r>
              <a:rPr lang="en-US" dirty="0" smtClean="0"/>
              <a:t>HD stands for high definition which means it is higher than traditional television systems. It has one to two million pixel frames. It also use unique techniques.</a:t>
            </a:r>
          </a:p>
          <a:p>
            <a:pPr>
              <a:buNone/>
            </a:pPr>
            <a:endParaRPr lang="en-US" dirty="0"/>
          </a:p>
        </p:txBody>
      </p:sp>
      <p:sp>
        <p:nvSpPr>
          <p:cNvPr id="3" name="Title 2"/>
          <p:cNvSpPr>
            <a:spLocks noGrp="1"/>
          </p:cNvSpPr>
          <p:nvPr>
            <p:ph type="title"/>
          </p:nvPr>
        </p:nvSpPr>
        <p:spPr/>
        <p:txBody>
          <a:bodyPr/>
          <a:lstStyle/>
          <a:p>
            <a:r>
              <a:rPr lang="en-US" dirty="0" smtClean="0"/>
              <a:t>Television improves…</a:t>
            </a:r>
            <a:endParaRPr lang="en-US" dirty="0"/>
          </a:p>
        </p:txBody>
      </p:sp>
      <p:pic>
        <p:nvPicPr>
          <p:cNvPr id="4" name="Picture 3" descr="hdtv.jpg"/>
          <p:cNvPicPr>
            <a:picLocks noChangeAspect="1"/>
          </p:cNvPicPr>
          <p:nvPr/>
        </p:nvPicPr>
        <p:blipFill>
          <a:blip r:embed="rId2" cstate="print"/>
          <a:stretch>
            <a:fillRect/>
          </a:stretch>
        </p:blipFill>
        <p:spPr>
          <a:xfrm>
            <a:off x="5105400" y="3657600"/>
            <a:ext cx="3472312" cy="2730500"/>
          </a:xfrm>
          <a:prstGeom prst="rect">
            <a:avLst/>
          </a:prstGeom>
        </p:spPr>
      </p:pic>
    </p:spTree>
  </p:cSld>
  <p:clrMapOvr>
    <a:masterClrMapping/>
  </p:clrMapOvr>
  <p:transition>
    <p:cover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Over the year inventors have created a way for humans to watch television while there on the road. For example we now have portable television.</a:t>
            </a:r>
            <a:endParaRPr lang="en-US" dirty="0"/>
          </a:p>
        </p:txBody>
      </p:sp>
      <p:sp>
        <p:nvSpPr>
          <p:cNvPr id="3" name="Title 2"/>
          <p:cNvSpPr>
            <a:spLocks noGrp="1"/>
          </p:cNvSpPr>
          <p:nvPr>
            <p:ph type="title"/>
          </p:nvPr>
        </p:nvSpPr>
        <p:spPr/>
        <p:txBody>
          <a:bodyPr/>
          <a:lstStyle/>
          <a:p>
            <a:r>
              <a:rPr lang="en-US" dirty="0" smtClean="0"/>
              <a:t>Television improves…</a:t>
            </a:r>
            <a:endParaRPr lang="en-US" dirty="0"/>
          </a:p>
        </p:txBody>
      </p:sp>
      <p:pic>
        <p:nvPicPr>
          <p:cNvPr id="4" name="Picture 3" descr="axion-axn-8701-7-inch-widescreen-handheld-lcd-tv-shelly-cohen-weathergo_desss-review.jpg"/>
          <p:cNvPicPr>
            <a:picLocks noChangeAspect="1"/>
          </p:cNvPicPr>
          <p:nvPr/>
        </p:nvPicPr>
        <p:blipFill>
          <a:blip r:embed="rId2" cstate="print"/>
          <a:stretch>
            <a:fillRect/>
          </a:stretch>
        </p:blipFill>
        <p:spPr>
          <a:xfrm>
            <a:off x="3352800" y="2667000"/>
            <a:ext cx="3429000" cy="3429000"/>
          </a:xfrm>
          <a:prstGeom prst="rect">
            <a:avLst/>
          </a:prstGeom>
        </p:spPr>
      </p:pic>
    </p:spTree>
  </p:cSld>
  <p:clrMapOvr>
    <a:masterClrMapping/>
  </p:clrMapOvr>
  <p:transition>
    <p:cover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Many people today use there cellular phone for almost about anything. Today people can watch television on there cellular devices.</a:t>
            </a:r>
          </a:p>
          <a:p>
            <a:endParaRPr lang="en-US" dirty="0"/>
          </a:p>
        </p:txBody>
      </p:sp>
      <p:sp>
        <p:nvSpPr>
          <p:cNvPr id="3" name="Title 2"/>
          <p:cNvSpPr>
            <a:spLocks noGrp="1"/>
          </p:cNvSpPr>
          <p:nvPr>
            <p:ph type="title"/>
          </p:nvPr>
        </p:nvSpPr>
        <p:spPr/>
        <p:txBody>
          <a:bodyPr/>
          <a:lstStyle/>
          <a:p>
            <a:r>
              <a:rPr lang="en-US" dirty="0" smtClean="0"/>
              <a:t>Television improves….</a:t>
            </a:r>
            <a:endParaRPr lang="en-US" dirty="0"/>
          </a:p>
        </p:txBody>
      </p:sp>
      <p:pic>
        <p:nvPicPr>
          <p:cNvPr id="4" name="Picture 3" descr="Image04.jpg"/>
          <p:cNvPicPr>
            <a:picLocks noChangeAspect="1"/>
          </p:cNvPicPr>
          <p:nvPr/>
        </p:nvPicPr>
        <p:blipFill>
          <a:blip r:embed="rId2" cstate="print"/>
          <a:stretch>
            <a:fillRect/>
          </a:stretch>
        </p:blipFill>
        <p:spPr>
          <a:xfrm>
            <a:off x="4191000" y="2971800"/>
            <a:ext cx="4438650" cy="3657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Television </a:t>
            </a:r>
            <a:r>
              <a:rPr lang="en-US" dirty="0" smtClean="0"/>
              <a:t>is also another way u can learn. Many people use television in a way to teach other people about the world. For example the news. The new gives you important information about the world today. To me television is one of the greatest inventions that was ever created because it is very successful.</a:t>
            </a:r>
            <a:endParaRPr lang="en-US" dirty="0"/>
          </a:p>
        </p:txBody>
      </p:sp>
      <p:sp>
        <p:nvSpPr>
          <p:cNvPr id="3" name="Title 2"/>
          <p:cNvSpPr>
            <a:spLocks noGrp="1"/>
          </p:cNvSpPr>
          <p:nvPr>
            <p:ph type="title"/>
          </p:nvPr>
        </p:nvSpPr>
        <p:spPr/>
        <p:txBody>
          <a:bodyPr/>
          <a:lstStyle/>
          <a:p>
            <a:r>
              <a:rPr lang="en-US" dirty="0" smtClean="0"/>
              <a:t>Television what </a:t>
            </a:r>
            <a:r>
              <a:rPr lang="en-US" smtClean="0"/>
              <a:t>I think…</a:t>
            </a:r>
            <a:endParaRPr lang="en-US" dirty="0"/>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145</TotalTime>
  <Words>291</Words>
  <Application>Microsoft Office PowerPoint</Application>
  <PresentationFormat>On-screen Show (4:3)</PresentationFormat>
  <Paragraphs>20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Concourse</vt:lpstr>
      <vt:lpstr>The Television</vt:lpstr>
      <vt:lpstr>Slide 2</vt:lpstr>
      <vt:lpstr>Early Television….</vt:lpstr>
      <vt:lpstr>Television improves…</vt:lpstr>
      <vt:lpstr>Television improves….</vt:lpstr>
      <vt:lpstr>Television improves…</vt:lpstr>
      <vt:lpstr>Television improves…</vt:lpstr>
      <vt:lpstr>Television improves….</vt:lpstr>
      <vt:lpstr>Television what I think…</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Television</dc:title>
  <dc:creator>student</dc:creator>
  <cp:lastModifiedBy>student</cp:lastModifiedBy>
  <cp:revision>14</cp:revision>
  <dcterms:created xsi:type="dcterms:W3CDTF">2010-09-17T19:47:07Z</dcterms:created>
  <dcterms:modified xsi:type="dcterms:W3CDTF">2010-09-24T19:42:28Z</dcterms:modified>
</cp:coreProperties>
</file>